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BF1D-1AC1-AC4D-BA81-EF572EA2FC68}" type="datetimeFigureOut">
              <a:rPr lang="es-ES" smtClean="0"/>
              <a:t>6/04/16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2B7CEA-F79E-794D-9F04-3E24C7C2C18D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urena@habitares.pe" TargetMode="External"/><Relationship Id="rId3" Type="http://schemas.openxmlformats.org/officeDocument/2006/relationships/hyperlink" Target="http://www.habitares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HABITARES INMOBILIARIA SAC</a:t>
            </a:r>
            <a:br>
              <a:rPr lang="es-ES" dirty="0" smtClean="0"/>
            </a:br>
            <a:r>
              <a:rPr lang="es-ES" dirty="0" smtClean="0"/>
              <a:t>PRESENTA: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775" y="5257800"/>
            <a:ext cx="8027375" cy="987552"/>
          </a:xfrm>
        </p:spPr>
        <p:txBody>
          <a:bodyPr>
            <a:normAutofit/>
          </a:bodyPr>
          <a:lstStyle/>
          <a:p>
            <a:r>
              <a:rPr lang="es-ES" b="1" dirty="0" smtClean="0"/>
              <a:t>CASA DE CAMPO MODELO</a:t>
            </a:r>
            <a:r>
              <a:rPr lang="es-ES" dirty="0" smtClean="0"/>
              <a:t>: UNA SOLUCI</a:t>
            </a:r>
            <a:r>
              <a:rPr lang="es-ES" dirty="0" smtClean="0"/>
              <a:t>ÓN RÁPIDA Y ECONÓMICA </a:t>
            </a:r>
          </a:p>
          <a:p>
            <a:r>
              <a:rPr lang="es-ES" dirty="0" smtClean="0"/>
              <a:t>                                                         PARA OCUPAR SU LOTE DE CAMPO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02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53" y="79468"/>
            <a:ext cx="8967081" cy="1417638"/>
          </a:xfrm>
        </p:spPr>
        <p:txBody>
          <a:bodyPr/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Casa de un piso, de 4 y 3 metros de altura, para construirse sobre un terreno de 26 Metros de ancho por 18 Metros de fondo, </a:t>
            </a:r>
            <a:br>
              <a:rPr lang="es-ES" sz="2400" dirty="0" smtClean="0"/>
            </a:br>
            <a:r>
              <a:rPr lang="es-ES" sz="2400" dirty="0" smtClean="0"/>
              <a:t>usando un </a:t>
            </a:r>
            <a:r>
              <a:rPr lang="es-ES" sz="2400" dirty="0" smtClean="0"/>
              <a:t>área de 468 M2 más piscina ( 60 M2 )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pic>
        <p:nvPicPr>
          <p:cNvPr id="4" name="Marcador de contenido 3" descr="vista 01 f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>
          <a:xfrm>
            <a:off x="765175" y="2439159"/>
            <a:ext cx="6941668" cy="3813722"/>
          </a:xfrm>
        </p:spPr>
      </p:pic>
    </p:spTree>
    <p:extLst>
      <p:ext uri="{BB962C8B-B14F-4D97-AF65-F5344CB8AC3E}">
        <p14:creationId xmlns:p14="http://schemas.microsoft.com/office/powerpoint/2010/main" val="286853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4 Dormitorios. Opcional tres. 4 Baños m</a:t>
            </a:r>
            <a:r>
              <a:rPr lang="es-ES" sz="2400" dirty="0" smtClean="0"/>
              <a:t>ás Baño de Visita. Dormitorio Principal con Vestidor. Terraza social y Terraza privada. Marcos tipo Cajón y ventanas construidas con madera Pino tratada y barnizada</a:t>
            </a:r>
            <a:endParaRPr lang="es-ES" sz="2400" dirty="0"/>
          </a:p>
        </p:txBody>
      </p:sp>
      <p:pic>
        <p:nvPicPr>
          <p:cNvPr id="4" name="Marcador de contenido 3" descr="vista 02 f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51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18" y="79468"/>
            <a:ext cx="8802281" cy="1417638"/>
          </a:xfrm>
        </p:spPr>
        <p:txBody>
          <a:bodyPr/>
          <a:lstStyle/>
          <a:p>
            <a:r>
              <a:rPr lang="es-ES" sz="2400" dirty="0" smtClean="0"/>
              <a:t>Cómoda distribución. Amplia Sala Comedor. </a:t>
            </a:r>
            <a:br>
              <a:rPr lang="es-ES" sz="2400" dirty="0" smtClean="0"/>
            </a:br>
            <a:r>
              <a:rPr lang="es-ES" sz="2400" dirty="0" smtClean="0"/>
              <a:t>Lindas vistas desde todos los ambientes. </a:t>
            </a:r>
            <a:br>
              <a:rPr lang="es-ES" sz="2400" dirty="0" smtClean="0"/>
            </a:br>
            <a:r>
              <a:rPr lang="es-ES" sz="2400" dirty="0" smtClean="0"/>
              <a:t>Dormitorios con Baño propio. Terraza Social y Terraza Privada</a:t>
            </a:r>
            <a:endParaRPr lang="es-ES" sz="2400" dirty="0"/>
          </a:p>
        </p:txBody>
      </p:sp>
      <p:pic>
        <p:nvPicPr>
          <p:cNvPr id="4" name="Marcador de contenido 3" descr="CASA MODELO 9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 b="6019"/>
          <a:stretch>
            <a:fillRect/>
          </a:stretch>
        </p:blipFill>
        <p:spPr>
          <a:xfrm>
            <a:off x="765175" y="1929305"/>
            <a:ext cx="7612064" cy="4624513"/>
          </a:xfrm>
        </p:spPr>
      </p:pic>
    </p:spTree>
    <p:extLst>
      <p:ext uri="{BB962C8B-B14F-4D97-AF65-F5344CB8AC3E}">
        <p14:creationId xmlns:p14="http://schemas.microsoft.com/office/powerpoint/2010/main" val="2578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30" y="79468"/>
            <a:ext cx="8860446" cy="1417638"/>
          </a:xfrm>
        </p:spPr>
        <p:txBody>
          <a:bodyPr/>
          <a:lstStyle/>
          <a:p>
            <a:r>
              <a:rPr lang="es-ES" sz="2400" dirty="0" smtClean="0"/>
              <a:t>Construida sobre una losa de concreto. Mesas de Cocina, Bases de Ovalines de Baño y paredes de Ducha en concreto. Paredes en Dry Wall con doble estructura (16 cm). Techos en Dry Wall con aislante t</a:t>
            </a:r>
            <a:r>
              <a:rPr lang="es-ES" sz="2400" dirty="0" smtClean="0"/>
              <a:t>érmico y sellados con Manto Asfáltico</a:t>
            </a:r>
            <a:endParaRPr lang="es-ES" sz="2400" dirty="0"/>
          </a:p>
        </p:txBody>
      </p:sp>
      <p:pic>
        <p:nvPicPr>
          <p:cNvPr id="4" name="Marcador de contenido 3" descr="ELEVAC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b="11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892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Tiempo de Construcci</a:t>
            </a:r>
            <a:r>
              <a:rPr lang="es-ES" sz="2400" dirty="0" smtClean="0"/>
              <a:t>ón: 4 a 5 meses. Adelanto Mínimo para iniciar las obras: $ 21,000 dólares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5" y="2404360"/>
            <a:ext cx="7612064" cy="4275101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VALOR ESTIMADO PARA 4 DORMITORIOS : $ 105,000  </a:t>
            </a:r>
          </a:p>
          <a:p>
            <a:r>
              <a:rPr lang="es-ES" sz="2000" dirty="0" smtClean="0"/>
              <a:t>VALOR ESTIMADO PARA 3 DORMITORIOS : $   95,000</a:t>
            </a:r>
          </a:p>
          <a:p>
            <a:r>
              <a:rPr lang="es-ES" sz="2000" dirty="0" smtClean="0"/>
              <a:t>INCLUYE HONORARIOS POR SUPERVISI</a:t>
            </a:r>
            <a:r>
              <a:rPr lang="es-ES" sz="2000" dirty="0" smtClean="0"/>
              <a:t>ÓN</a:t>
            </a:r>
          </a:p>
          <a:p>
            <a:r>
              <a:rPr lang="es-ES" sz="2000" dirty="0" smtClean="0"/>
              <a:t>INCLUYE COSTO DE LA FACHADA</a:t>
            </a:r>
          </a:p>
          <a:p>
            <a:r>
              <a:rPr lang="es-ES" sz="2000" dirty="0" smtClean="0"/>
              <a:t>INCLUYE COSTO DE LOS PLANOS</a:t>
            </a:r>
          </a:p>
          <a:p>
            <a:r>
              <a:rPr lang="es-ES" sz="2000" dirty="0" smtClean="0"/>
              <a:t>INCLUYE TODOS LOS MATERIALES Y MANO DE OBRA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08462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PARA MAYORES INFORMES :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5175" y="2491614"/>
            <a:ext cx="7612064" cy="3083009"/>
          </a:xfrm>
        </p:spPr>
        <p:txBody>
          <a:bodyPr>
            <a:normAutofit/>
          </a:bodyPr>
          <a:lstStyle/>
          <a:p>
            <a:r>
              <a:rPr lang="es-ES" dirty="0" smtClean="0"/>
              <a:t>LLAMAR  AL 437-3550  /  99255-2244</a:t>
            </a:r>
          </a:p>
          <a:p>
            <a:r>
              <a:rPr lang="es-ES" dirty="0" smtClean="0"/>
              <a:t>ESCRIBIR A: </a:t>
            </a:r>
            <a:r>
              <a:rPr lang="es-ES" dirty="0" smtClean="0">
                <a:hlinkClick r:id="rId2"/>
              </a:rPr>
              <a:t>aurena@habitares.pe</a:t>
            </a:r>
            <a:r>
              <a:rPr lang="es-ES" dirty="0" smtClean="0"/>
              <a:t> </a:t>
            </a:r>
          </a:p>
          <a:p>
            <a:r>
              <a:rPr lang="es-ES" dirty="0" smtClean="0"/>
              <a:t>VISITAR NUESTRA WEB: </a:t>
            </a:r>
            <a:r>
              <a:rPr lang="es-ES" dirty="0" smtClean="0">
                <a:hlinkClick r:id="rId3"/>
              </a:rPr>
              <a:t>www.habitares.pe</a:t>
            </a:r>
            <a:r>
              <a:rPr lang="es-ES" dirty="0" smtClean="0"/>
              <a:t> </a:t>
            </a:r>
          </a:p>
          <a:p>
            <a:r>
              <a:rPr lang="es-ES" dirty="0" smtClean="0"/>
              <a:t>VISITARNOS PREVIA CITA EN:</a:t>
            </a:r>
          </a:p>
          <a:p>
            <a:r>
              <a:rPr lang="es-ES" dirty="0" smtClean="0"/>
              <a:t>Av. Paseo del Bosque No. 856 Dpto. 702 San Borja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93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ábitat">
  <a:themeElements>
    <a:clrScheme name="Há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á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á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Hábitat.thmx</Template>
  <TotalTime>57</TotalTime>
  <Words>209</Words>
  <Application>Microsoft Macintosh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Hábitat</vt:lpstr>
      <vt:lpstr>HABITARES INMOBILIARIA SAC PRESENTA:</vt:lpstr>
      <vt:lpstr> Casa de un piso, de 4 y 3 metros de altura, para construirse sobre un terreno de 26 Metros de ancho por 18 Metros de fondo,  usando un área de 468 M2 más piscina ( 60 M2 ) </vt:lpstr>
      <vt:lpstr>4 Dormitorios. Opcional tres. 4 Baños más Baño de Visita. Dormitorio Principal con Vestidor. Terraza social y Terraza privada. Marcos tipo Cajón y ventanas construidas con madera Pino tratada y barnizada</vt:lpstr>
      <vt:lpstr>Cómoda distribución. Amplia Sala Comedor.  Lindas vistas desde todos los ambientes.  Dormitorios con Baño propio. Terraza Social y Terraza Privada</vt:lpstr>
      <vt:lpstr>Construida sobre una losa de concreto. Mesas de Cocina, Bases de Ovalines de Baño y paredes de Ducha en concreto. Paredes en Dry Wall con doble estructura (16 cm). Techos en Dry Wall con aislante térmico y sellados con Manto Asfáltico</vt:lpstr>
      <vt:lpstr>Tiempo de Construcción: 4 a 5 meses. Adelanto Mínimo para iniciar las obras: $ 21,000 dólares</vt:lpstr>
      <vt:lpstr>PARA MAYORES INFORMES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HABITARES INMOBILIARIA SAC PRESENTA:</dc:title>
  <dc:creator>Alejandro  Ureña Merino</dc:creator>
  <cp:lastModifiedBy>Alejandro  Ureña Merino</cp:lastModifiedBy>
  <cp:revision>6</cp:revision>
  <dcterms:created xsi:type="dcterms:W3CDTF">2016-04-06T15:31:22Z</dcterms:created>
  <dcterms:modified xsi:type="dcterms:W3CDTF">2016-04-06T16:28:40Z</dcterms:modified>
</cp:coreProperties>
</file>